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296" r:id="rId4"/>
    <p:sldId id="297" r:id="rId5"/>
    <p:sldId id="284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5" r:id="rId15"/>
    <p:sldId id="267" r:id="rId16"/>
    <p:sldId id="268" r:id="rId17"/>
    <p:sldId id="275" r:id="rId18"/>
    <p:sldId id="290" r:id="rId19"/>
    <p:sldId id="276" r:id="rId20"/>
    <p:sldId id="278" r:id="rId21"/>
    <p:sldId id="279" r:id="rId22"/>
    <p:sldId id="280" r:id="rId23"/>
    <p:sldId id="291" r:id="rId24"/>
    <p:sldId id="285" r:id="rId25"/>
    <p:sldId id="287" r:id="rId26"/>
    <p:sldId id="288" r:id="rId27"/>
    <p:sldId id="289" r:id="rId28"/>
    <p:sldId id="281" r:id="rId29"/>
    <p:sldId id="282" r:id="rId30"/>
    <p:sldId id="283" r:id="rId31"/>
    <p:sldId id="292" r:id="rId32"/>
    <p:sldId id="293" r:id="rId33"/>
    <p:sldId id="302" r:id="rId34"/>
    <p:sldId id="298" r:id="rId35"/>
    <p:sldId id="299" r:id="rId36"/>
    <p:sldId id="300" r:id="rId37"/>
    <p:sldId id="3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3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5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5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0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492B-127A-44D3-B681-080347F8B0A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FBFD-9FC9-4335-991D-9DDC6ECFF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40" y="969485"/>
            <a:ext cx="8929565" cy="4611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74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95" y="587571"/>
            <a:ext cx="10947324" cy="54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06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8" y="870332"/>
            <a:ext cx="10408127" cy="50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33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6" y="909865"/>
            <a:ext cx="9924533" cy="53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51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162050"/>
            <a:ext cx="89725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0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73" y="782198"/>
            <a:ext cx="9845212" cy="53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46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86" y="523473"/>
            <a:ext cx="9977036" cy="55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8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87" y="819150"/>
            <a:ext cx="88106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3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18" y="444491"/>
            <a:ext cx="8200967" cy="61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966787"/>
            <a:ext cx="88868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2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87" y="1376362"/>
            <a:ext cx="84296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5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15" y="208000"/>
            <a:ext cx="11068050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15" y="1002247"/>
            <a:ext cx="91154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80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030" y="0"/>
            <a:ext cx="7164969" cy="3216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1" y="3512257"/>
            <a:ext cx="9864228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5" y="0"/>
            <a:ext cx="8448675" cy="3705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283" y="4027927"/>
            <a:ext cx="964509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1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475" y="0"/>
            <a:ext cx="8391525" cy="3714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43" y="3940367"/>
            <a:ext cx="1013190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1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6" y="590951"/>
            <a:ext cx="11235599" cy="58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1042987"/>
            <a:ext cx="8963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3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35" y="1255923"/>
            <a:ext cx="9441549" cy="414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43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71" y="1222874"/>
            <a:ext cx="10671412" cy="44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4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78" y="958467"/>
            <a:ext cx="9905085" cy="44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11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90" y="208229"/>
            <a:ext cx="8172450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548" y="2198954"/>
            <a:ext cx="9437323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17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326" y="0"/>
            <a:ext cx="8334375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45" y="3291748"/>
            <a:ext cx="9105039" cy="35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458" y="776000"/>
            <a:ext cx="6004159" cy="5867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37" y="1358345"/>
            <a:ext cx="48387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51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795337"/>
            <a:ext cx="89725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43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438150"/>
            <a:ext cx="92487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5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37" y="934483"/>
            <a:ext cx="9969228" cy="46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062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37" y="66675"/>
            <a:ext cx="5999488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46"/>
            <a:ext cx="12192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29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638175"/>
            <a:ext cx="120872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5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71450"/>
            <a:ext cx="119824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1347787"/>
            <a:ext cx="11915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4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223" y="432354"/>
            <a:ext cx="8823420" cy="62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70" y="1344057"/>
            <a:ext cx="9220130" cy="4527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91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1733550"/>
            <a:ext cx="6743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2" y="0"/>
            <a:ext cx="11127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8" y="5782"/>
            <a:ext cx="11556694" cy="67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51" y="650478"/>
            <a:ext cx="10171380" cy="52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58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Azita Karimi</dc:creator>
  <cp:lastModifiedBy>Azita Karimi</cp:lastModifiedBy>
  <cp:revision>14</cp:revision>
  <dcterms:created xsi:type="dcterms:W3CDTF">2022-01-23T08:53:46Z</dcterms:created>
  <dcterms:modified xsi:type="dcterms:W3CDTF">2022-02-22T10:22:29Z</dcterms:modified>
</cp:coreProperties>
</file>